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8/19/14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t>8/19/14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Prepositions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and 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54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prepositions?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preposition shows the relationship of a noun or pronoun to some other word or words in the sentence.</a:t>
            </a:r>
          </a:p>
          <a:p>
            <a:pPr lvl="1"/>
            <a:r>
              <a:rPr lang="en-US" dirty="0" smtClean="0"/>
              <a:t>The average four-year-old asks 437 questions </a:t>
            </a:r>
            <a:r>
              <a:rPr lang="en-US" u="sng" dirty="0" smtClean="0"/>
              <a:t>during</a:t>
            </a:r>
            <a:r>
              <a:rPr lang="en-US" dirty="0" smtClean="0"/>
              <a:t> a single day.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5" y="4134167"/>
            <a:ext cx="2307566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96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Objects of Prepositions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of a preposition is the noun or pronoun that FOLLOWS the preposition.</a:t>
            </a:r>
          </a:p>
          <a:p>
            <a:pPr lvl="1"/>
            <a:r>
              <a:rPr lang="en-US" dirty="0" smtClean="0"/>
              <a:t>There may be adjectives and/or articles between the preposition and its object.</a:t>
            </a:r>
          </a:p>
          <a:p>
            <a:pPr lvl="2"/>
            <a:r>
              <a:rPr lang="en-US" dirty="0" smtClean="0"/>
              <a:t>The average four-year-old asks 437 questions during a single </a:t>
            </a:r>
            <a:r>
              <a:rPr lang="en-US" b="1" i="1" u="sng" dirty="0" smtClean="0"/>
              <a:t>day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050" y="4476750"/>
            <a:ext cx="1318895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2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object of a preposition is the noun or pronoun that FOLLOWS the preposition.</a:t>
            </a:r>
          </a:p>
          <a:p>
            <a:pPr lvl="1"/>
            <a:r>
              <a:rPr lang="en-US" dirty="0"/>
              <a:t>There may be adjectives and/or articles between the preposition and its object.</a:t>
            </a:r>
          </a:p>
          <a:p>
            <a:pPr lvl="2"/>
            <a:r>
              <a:rPr lang="en-US" dirty="0"/>
              <a:t>The average four-year-old asks 437 questions during a single </a:t>
            </a:r>
            <a:r>
              <a:rPr lang="en-US" b="1" i="1" u="sng" dirty="0"/>
              <a:t>day</a:t>
            </a:r>
            <a:r>
              <a:rPr lang="en-US" dirty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0" y="4540144"/>
            <a:ext cx="2032000" cy="163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77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Prepositions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1396218"/>
            <a:ext cx="7540625" cy="501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54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20</TotalTime>
  <Words>144</Words>
  <Application>Microsoft Macintosh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Introduction to Prepositions</vt:lpstr>
      <vt:lpstr>What are prepositions?</vt:lpstr>
      <vt:lpstr>Objects of Prepositions</vt:lpstr>
      <vt:lpstr>Prepositional Phrases</vt:lpstr>
      <vt:lpstr>Common Prepositions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Prepositions</dc:title>
  <dc:creator>Michael Carson</dc:creator>
  <cp:lastModifiedBy>Michael Carson</cp:lastModifiedBy>
  <cp:revision>4</cp:revision>
  <dcterms:created xsi:type="dcterms:W3CDTF">2014-08-19T15:59:10Z</dcterms:created>
  <dcterms:modified xsi:type="dcterms:W3CDTF">2014-08-19T16:19:17Z</dcterms:modified>
</cp:coreProperties>
</file>